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zoekt altijd naar een bestand met naam “hosts”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zoekt altijd naar een bestand met naam “hosts”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Opmerking: onderste 3 regels eigenlijk niet nodig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Installeer eventueel vim: sudo apt-get install vim?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Controleer of eth1 correct is voor jouw systeem:</a:t>
            </a:r>
            <a:br/>
            <a:r>
              <a:t>ansible webserver -m setup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Onder defaults variabelen zetten die eigenlijk altijd benodigd zijn voor de role</a:t>
            </a:r>
          </a:p>
          <a:p>
            <a:pPr/>
            <a:r>
              <a:t>We installeren meteen extra software, mod_ssl, vandaar even een andere variabelen erbij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en sub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tekst"/>
          <p:cNvSpPr txBox="1"/>
          <p:nvPr>
            <p:ph type="title"/>
          </p:nvPr>
        </p:nvSpPr>
        <p:spPr>
          <a:xfrm>
            <a:off x="5048250" y="7375921"/>
            <a:ext cx="14823282" cy="3696892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" name="Hoofdtekst - niveau één…"/>
          <p:cNvSpPr txBox="1"/>
          <p:nvPr>
            <p:ph type="body" sz="quarter" idx="1"/>
          </p:nvPr>
        </p:nvSpPr>
        <p:spPr>
          <a:xfrm>
            <a:off x="5048250" y="11054953"/>
            <a:ext cx="14823282" cy="19288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4" name="Dianummer"/>
          <p:cNvSpPr txBox="1"/>
          <p:nvPr>
            <p:ph type="sldNum" sz="quarter" idx="2"/>
          </p:nvPr>
        </p:nvSpPr>
        <p:spPr>
          <a:xfrm>
            <a:off x="11992182" y="13323093"/>
            <a:ext cx="409779" cy="4158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drie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jn"/>
          <p:cNvSpPr/>
          <p:nvPr/>
        </p:nvSpPr>
        <p:spPr>
          <a:xfrm>
            <a:off x="3439595" y="11751468"/>
            <a:ext cx="17521178" cy="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17" name="Afbeelding"/>
          <p:cNvSpPr/>
          <p:nvPr>
            <p:ph type="pic" sz="quarter" idx="21"/>
          </p:nvPr>
        </p:nvSpPr>
        <p:spPr>
          <a:xfrm>
            <a:off x="15138796" y="4625578"/>
            <a:ext cx="5679282" cy="85189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Afbeelding"/>
          <p:cNvSpPr/>
          <p:nvPr>
            <p:ph type="pic" idx="22"/>
          </p:nvPr>
        </p:nvSpPr>
        <p:spPr>
          <a:xfrm>
            <a:off x="958453" y="517921"/>
            <a:ext cx="16662799" cy="111104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Afbeelding"/>
          <p:cNvSpPr/>
          <p:nvPr>
            <p:ph type="pic" sz="quarter" idx="23"/>
          </p:nvPr>
        </p:nvSpPr>
        <p:spPr>
          <a:xfrm>
            <a:off x="15138796" y="-982266"/>
            <a:ext cx="5679283" cy="85189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eltekst"/>
          <p:cNvSpPr txBox="1"/>
          <p:nvPr>
            <p:ph type="title"/>
          </p:nvPr>
        </p:nvSpPr>
        <p:spPr>
          <a:xfrm>
            <a:off x="3565921" y="11769328"/>
            <a:ext cx="17252158" cy="9286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21" name="Hoofdtekst - niveau één…"/>
          <p:cNvSpPr txBox="1"/>
          <p:nvPr>
            <p:ph type="body" sz="quarter" idx="1"/>
          </p:nvPr>
        </p:nvSpPr>
        <p:spPr>
          <a:xfrm>
            <a:off x="3565921" y="12680156"/>
            <a:ext cx="17252158" cy="60721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2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een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jn"/>
          <p:cNvSpPr/>
          <p:nvPr/>
        </p:nvSpPr>
        <p:spPr>
          <a:xfrm>
            <a:off x="3439595" y="11751468"/>
            <a:ext cx="17521178" cy="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31" name="Afbeelding"/>
          <p:cNvSpPr/>
          <p:nvPr>
            <p:ph type="pic" idx="21"/>
          </p:nvPr>
        </p:nvSpPr>
        <p:spPr>
          <a:xfrm>
            <a:off x="3315890" y="267890"/>
            <a:ext cx="17787937" cy="118606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eltekst"/>
          <p:cNvSpPr txBox="1"/>
          <p:nvPr>
            <p:ph type="title"/>
          </p:nvPr>
        </p:nvSpPr>
        <p:spPr>
          <a:xfrm>
            <a:off x="3565921" y="11769328"/>
            <a:ext cx="17252158" cy="9286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3" name="Hoofdtekst - niveau één…"/>
          <p:cNvSpPr txBox="1"/>
          <p:nvPr>
            <p:ph type="body" sz="quarter" idx="1"/>
          </p:nvPr>
        </p:nvSpPr>
        <p:spPr>
          <a:xfrm>
            <a:off x="3565921" y="12680156"/>
            <a:ext cx="17252158" cy="60721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&quot;Typ hier een citaat.&quot;"/>
          <p:cNvSpPr txBox="1"/>
          <p:nvPr>
            <p:ph type="body" sz="quarter" idx="21"/>
          </p:nvPr>
        </p:nvSpPr>
        <p:spPr>
          <a:xfrm>
            <a:off x="4833937" y="6036468"/>
            <a:ext cx="14716126" cy="8929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</a:lvl1pPr>
          </a:lstStyle>
          <a:p>
            <a:pPr/>
            <a:r>
              <a:t>"Typ hier een citaat."</a:t>
            </a:r>
          </a:p>
        </p:txBody>
      </p:sp>
      <p:sp>
        <p:nvSpPr>
          <p:cNvPr id="142" name="–Johnny Appleseed"/>
          <p:cNvSpPr txBox="1"/>
          <p:nvPr>
            <p:ph type="body" sz="quarter" idx="22"/>
          </p:nvPr>
        </p:nvSpPr>
        <p:spPr>
          <a:xfrm>
            <a:off x="4833937" y="8947546"/>
            <a:ext cx="14716126" cy="7366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i="1"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fbeelding"/>
          <p:cNvSpPr/>
          <p:nvPr>
            <p:ph type="pic" idx="21"/>
          </p:nvPr>
        </p:nvSpPr>
        <p:spPr>
          <a:xfrm>
            <a:off x="797718" y="-26790"/>
            <a:ext cx="23172540" cy="154510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jn"/>
          <p:cNvSpPr/>
          <p:nvPr/>
        </p:nvSpPr>
        <p:spPr>
          <a:xfrm>
            <a:off x="3439595" y="12537281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jn"/>
          <p:cNvSpPr/>
          <p:nvPr/>
        </p:nvSpPr>
        <p:spPr>
          <a:xfrm>
            <a:off x="10440650" y="12519422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jn"/>
          <p:cNvSpPr/>
          <p:nvPr/>
        </p:nvSpPr>
        <p:spPr>
          <a:xfrm>
            <a:off x="3439595" y="10108406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5" name="NAAM"/>
          <p:cNvSpPr txBox="1"/>
          <p:nvPr>
            <p:ph type="body" sz="quarter" idx="21"/>
          </p:nvPr>
        </p:nvSpPr>
        <p:spPr>
          <a:xfrm>
            <a:off x="11991339" y="12481917"/>
            <a:ext cx="1696086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26" name="PROJECT"/>
          <p:cNvSpPr txBox="1"/>
          <p:nvPr>
            <p:ph type="body" sz="quarter" idx="22"/>
          </p:nvPr>
        </p:nvSpPr>
        <p:spPr>
          <a:xfrm>
            <a:off x="3525925" y="10124876"/>
            <a:ext cx="1315440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UM"/>
          <p:cNvSpPr txBox="1"/>
          <p:nvPr>
            <p:ph type="body" sz="quarter" idx="23"/>
          </p:nvPr>
        </p:nvSpPr>
        <p:spPr>
          <a:xfrm>
            <a:off x="3424077" y="12535892"/>
            <a:ext cx="1019074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28" name="Klant"/>
          <p:cNvSpPr txBox="1"/>
          <p:nvPr>
            <p:ph type="body" sz="quarter" idx="24"/>
          </p:nvPr>
        </p:nvSpPr>
        <p:spPr>
          <a:xfrm>
            <a:off x="10526870" y="12535892"/>
            <a:ext cx="1058583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29" name="DATUM"/>
          <p:cNvSpPr txBox="1"/>
          <p:nvPr>
            <p:ph type="body" sz="quarter" idx="25"/>
          </p:nvPr>
        </p:nvSpPr>
        <p:spPr>
          <a:xfrm>
            <a:off x="5048250" y="12481917"/>
            <a:ext cx="1954530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30" name="Afbeelding"/>
          <p:cNvSpPr/>
          <p:nvPr>
            <p:ph type="pic" idx="26"/>
          </p:nvPr>
        </p:nvSpPr>
        <p:spPr>
          <a:xfrm>
            <a:off x="3565921" y="-517922"/>
            <a:ext cx="17252156" cy="115034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eltekst"/>
          <p:cNvSpPr txBox="1"/>
          <p:nvPr>
            <p:ph type="title"/>
          </p:nvPr>
        </p:nvSpPr>
        <p:spPr>
          <a:xfrm>
            <a:off x="5048250" y="9983390"/>
            <a:ext cx="15251907" cy="144661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2" name="Hoofdtekst - niveau één…"/>
          <p:cNvSpPr txBox="1"/>
          <p:nvPr>
            <p:ph type="body" sz="quarter" idx="1"/>
          </p:nvPr>
        </p:nvSpPr>
        <p:spPr>
          <a:xfrm>
            <a:off x="5048250" y="11412140"/>
            <a:ext cx="15251907" cy="105370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al vier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jn"/>
          <p:cNvSpPr/>
          <p:nvPr/>
        </p:nvSpPr>
        <p:spPr>
          <a:xfrm>
            <a:off x="3439595" y="12537281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jn"/>
          <p:cNvSpPr/>
          <p:nvPr/>
        </p:nvSpPr>
        <p:spPr>
          <a:xfrm>
            <a:off x="10440650" y="12519422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jn"/>
          <p:cNvSpPr/>
          <p:nvPr/>
        </p:nvSpPr>
        <p:spPr>
          <a:xfrm>
            <a:off x="3439595" y="10108406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44" name="NAAM"/>
          <p:cNvSpPr txBox="1"/>
          <p:nvPr>
            <p:ph type="body" sz="quarter" idx="21"/>
          </p:nvPr>
        </p:nvSpPr>
        <p:spPr>
          <a:xfrm>
            <a:off x="11991339" y="12481917"/>
            <a:ext cx="1696086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45" name="PROJECT"/>
          <p:cNvSpPr txBox="1"/>
          <p:nvPr>
            <p:ph type="body" sz="quarter" idx="22"/>
          </p:nvPr>
        </p:nvSpPr>
        <p:spPr>
          <a:xfrm>
            <a:off x="3525925" y="10124876"/>
            <a:ext cx="1315440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UM"/>
          <p:cNvSpPr txBox="1"/>
          <p:nvPr>
            <p:ph type="body" sz="quarter" idx="23"/>
          </p:nvPr>
        </p:nvSpPr>
        <p:spPr>
          <a:xfrm>
            <a:off x="3424077" y="12535892"/>
            <a:ext cx="1019074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7" name="Klant"/>
          <p:cNvSpPr txBox="1"/>
          <p:nvPr>
            <p:ph type="body" sz="quarter" idx="24"/>
          </p:nvPr>
        </p:nvSpPr>
        <p:spPr>
          <a:xfrm>
            <a:off x="10526870" y="12535892"/>
            <a:ext cx="1058583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48" name="DATUM"/>
          <p:cNvSpPr txBox="1"/>
          <p:nvPr>
            <p:ph type="body" sz="quarter" idx="25"/>
          </p:nvPr>
        </p:nvSpPr>
        <p:spPr>
          <a:xfrm>
            <a:off x="5044042" y="12481917"/>
            <a:ext cx="1954531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9" name="Afbeelding"/>
          <p:cNvSpPr/>
          <p:nvPr>
            <p:ph type="pic" sz="half" idx="26"/>
          </p:nvPr>
        </p:nvSpPr>
        <p:spPr>
          <a:xfrm>
            <a:off x="3565921" y="142875"/>
            <a:ext cx="6822282" cy="102334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Afbeelding"/>
          <p:cNvSpPr/>
          <p:nvPr>
            <p:ph type="pic" sz="quarter" idx="27"/>
          </p:nvPr>
        </p:nvSpPr>
        <p:spPr>
          <a:xfrm>
            <a:off x="10441781" y="517921"/>
            <a:ext cx="3509368" cy="4679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Afbeelding"/>
          <p:cNvSpPr/>
          <p:nvPr>
            <p:ph type="pic" sz="quarter" idx="28"/>
          </p:nvPr>
        </p:nvSpPr>
        <p:spPr>
          <a:xfrm>
            <a:off x="10495359" y="3178968"/>
            <a:ext cx="4679157" cy="70187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Afbeelding"/>
          <p:cNvSpPr/>
          <p:nvPr>
            <p:ph type="pic" sz="half" idx="29"/>
          </p:nvPr>
        </p:nvSpPr>
        <p:spPr>
          <a:xfrm>
            <a:off x="13995796" y="142875"/>
            <a:ext cx="6822283" cy="102334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eltekst"/>
          <p:cNvSpPr txBox="1"/>
          <p:nvPr>
            <p:ph type="title"/>
          </p:nvPr>
        </p:nvSpPr>
        <p:spPr>
          <a:xfrm>
            <a:off x="5048250" y="9983390"/>
            <a:ext cx="15251907" cy="144661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4" name="Hoofdtekst - niveau één…"/>
          <p:cNvSpPr txBox="1"/>
          <p:nvPr>
            <p:ph type="body" sz="quarter" idx="1"/>
          </p:nvPr>
        </p:nvSpPr>
        <p:spPr>
          <a:xfrm>
            <a:off x="5048250" y="11412140"/>
            <a:ext cx="15251907" cy="105370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dd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eltekst"/>
          <p:cNvSpPr txBox="1"/>
          <p:nvPr>
            <p:ph type="title"/>
          </p:nvPr>
        </p:nvSpPr>
        <p:spPr>
          <a:xfrm>
            <a:off x="4780359" y="5018484"/>
            <a:ext cx="14823282" cy="3696891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3" name="Dianummer"/>
          <p:cNvSpPr txBox="1"/>
          <p:nvPr>
            <p:ph type="sldNum" sz="quarter" idx="2"/>
          </p:nvPr>
        </p:nvSpPr>
        <p:spPr>
          <a:xfrm>
            <a:off x="11992182" y="13323093"/>
            <a:ext cx="409779" cy="4158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Afbeelding"/>
          <p:cNvSpPr/>
          <p:nvPr>
            <p:ph type="pic" sz="half" idx="21"/>
          </p:nvPr>
        </p:nvSpPr>
        <p:spPr>
          <a:xfrm>
            <a:off x="12727798" y="1384511"/>
            <a:ext cx="7304485" cy="1095672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eltekst"/>
          <p:cNvSpPr txBox="1"/>
          <p:nvPr>
            <p:ph type="title"/>
          </p:nvPr>
        </p:nvSpPr>
        <p:spPr>
          <a:xfrm>
            <a:off x="4512468" y="1821656"/>
            <a:ext cx="7500939" cy="5518548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72" name="Hoofdtekst - niveau één…"/>
          <p:cNvSpPr txBox="1"/>
          <p:nvPr>
            <p:ph type="body" sz="quarter" idx="1"/>
          </p:nvPr>
        </p:nvSpPr>
        <p:spPr>
          <a:xfrm>
            <a:off x="4512468" y="7322343"/>
            <a:ext cx="7500939" cy="453628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9" name="Hoofdtekst - niveau één…"/>
          <p:cNvSpPr txBox="1"/>
          <p:nvPr>
            <p:ph type="body" sz="half" idx="1"/>
          </p:nvPr>
        </p:nvSpPr>
        <p:spPr>
          <a:xfrm>
            <a:off x="4512468" y="3893343"/>
            <a:ext cx="15359064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9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opsomm.,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fbeelding"/>
          <p:cNvSpPr/>
          <p:nvPr>
            <p:ph type="pic" sz="quarter" idx="21"/>
          </p:nvPr>
        </p:nvSpPr>
        <p:spPr>
          <a:xfrm>
            <a:off x="13799343" y="3393281"/>
            <a:ext cx="6036470" cy="905470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99" name="Hoofdtekst - niveau één…"/>
          <p:cNvSpPr txBox="1"/>
          <p:nvPr>
            <p:ph type="body" sz="quarter" idx="1"/>
          </p:nvPr>
        </p:nvSpPr>
        <p:spPr>
          <a:xfrm>
            <a:off x="4512468" y="3893343"/>
            <a:ext cx="7500939" cy="803672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9144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2954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16764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0574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4512468" y="2071687"/>
            <a:ext cx="15359064" cy="9572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Titeltekst"/>
          <p:cNvSpPr txBox="1"/>
          <p:nvPr>
            <p:ph type="title"/>
          </p:nvPr>
        </p:nvSpPr>
        <p:spPr>
          <a:xfrm>
            <a:off x="4512468" y="357187"/>
            <a:ext cx="15359064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5" name="Dianummer"/>
          <p:cNvSpPr txBox="1"/>
          <p:nvPr>
            <p:ph type="sldNum" sz="quarter" idx="2"/>
          </p:nvPr>
        </p:nvSpPr>
        <p:spPr>
          <a:xfrm>
            <a:off x="11996040" y="13329469"/>
            <a:ext cx="409779" cy="415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61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6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50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95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9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84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8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73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www.ansible.com/" TargetMode="External"/><Relationship Id="rId4" Type="http://schemas.openxmlformats.org/officeDocument/2006/relationships/hyperlink" Target="https://docs.ansible.com/ansible/latest/index.html" TargetMode="External"/><Relationship Id="rId5" Type="http://schemas.openxmlformats.org/officeDocument/2006/relationships/hyperlink" Target="https://docs.ansible.com/?extIdCarryOver=true&amp;sc_cid=701f2000001OH7YAAW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ebserver.example.com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puppet.com/" TargetMode="External"/><Relationship Id="rId4" Type="http://schemas.openxmlformats.org/officeDocument/2006/relationships/hyperlink" Target="https://www.chef.io/" TargetMode="External"/><Relationship Id="rId5" Type="http://schemas.openxmlformats.org/officeDocument/2006/relationships/hyperlink" Target="https://github.com/ansible/awx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galaxy.ansible.com/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ebserver.example.com" TargetMode="External"/><Relationship Id="rId4" Type="http://schemas.openxmlformats.org/officeDocument/2006/relationships/hyperlink" Target="http://sales.example.com" TargetMode="External"/><Relationship Id="rId5" Type="http://schemas.openxmlformats.org/officeDocument/2006/relationships/hyperlink" Target="http://account.example.com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ebserver.example.com" TargetMode="External"/><Relationship Id="rId4" Type="http://schemas.openxmlformats.org/officeDocument/2006/relationships/image" Target="../media/image2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installation_guide/intro_installation.html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sales.example.com" TargetMode="External"/><Relationship Id="rId4" Type="http://schemas.openxmlformats.org/officeDocument/2006/relationships/hyperlink" Target="https://account.example.com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ntroductie Ansib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Introductie Ansible </a:t>
            </a:r>
          </a:p>
        </p:txBody>
      </p:sp>
      <p:sp>
        <p:nvSpPr>
          <p:cNvPr id="168" name="installeren van software via scrip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installeren van software via scripts</a:t>
            </a:r>
          </a:p>
        </p:txBody>
      </p:sp>
      <p:pic>
        <p:nvPicPr>
          <p:cNvPr id="169" name="Ansible.png" descr="Ansi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3498" y="3261005"/>
            <a:ext cx="8458201" cy="415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nsible inven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inventory</a:t>
            </a:r>
          </a:p>
        </p:txBody>
      </p:sp>
      <p:sp>
        <p:nvSpPr>
          <p:cNvPr id="198" name="Maak een nieuw bestand “ansible.cfg” aan (er staat ook één onder /etc/ansible/ in Linux): [defaults] inventory=./inventor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Maak een nieuw bestand “ansible.cfg” aan (er staat ook één onder /etc/ansible/ in Linux):</a:t>
            </a:r>
            <a:br/>
            <a:r>
              <a:t>[defaults]</a:t>
            </a:r>
            <a:br/>
            <a:r>
              <a:t>inventory=./inventory</a:t>
            </a:r>
          </a:p>
          <a:p>
            <a:pPr>
              <a:buBlip>
                <a:blip r:embed="rId3"/>
              </a:buBlip>
            </a:pPr>
            <a:r>
              <a:t>Testen met:</a:t>
            </a:r>
            <a:br/>
            <a:r>
              <a:t>ansible all -m ping</a:t>
            </a:r>
            <a:br/>
            <a:r>
              <a:t>ansible appservers --list-hosts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d-hoc commando’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ad-hoc commando’s</a:t>
            </a:r>
          </a:p>
        </p:txBody>
      </p:sp>
      <p:sp>
        <p:nvSpPr>
          <p:cNvPr id="203" name="Je kunt nu met ad-hoc commando’s opdrachten op de servers uitvoeren: ansible webservers -m command -a &quot;date&quot; ansible webservers -m copy -a ‘content=“Managed by Ansible\n” dest=/etc/motd’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11187" indent="-611187" defTabSz="813315">
              <a:spcBef>
                <a:spcPts val="4400"/>
              </a:spcBef>
              <a:buBlip>
                <a:blip r:embed="rId2"/>
              </a:buBlip>
              <a:defRPr sz="4950"/>
            </a:pPr>
            <a:r>
              <a:t>Je kunt nu met ad-hoc commando’s opdrachten op de servers uitvoeren:</a:t>
            </a:r>
            <a:br/>
            <a:r>
              <a:t>ansible webservers -m command -a "date"</a:t>
            </a:r>
            <a:br/>
            <a:r>
              <a:t>ansible webservers -m copy -a ‘content=“Managed by Ansible\n” dest=/etc/motd’</a:t>
            </a:r>
          </a:p>
          <a:p>
            <a:pPr marL="611187" indent="-611187" defTabSz="813315">
              <a:spcBef>
                <a:spcPts val="4400"/>
              </a:spcBef>
              <a:buBlip>
                <a:blip r:embed="rId2"/>
              </a:buBlip>
              <a:defRPr sz="4950"/>
            </a:pPr>
            <a:r>
              <a:t>Zet achter laatste commando:</a:t>
            </a:r>
            <a:br/>
            <a:r>
              <a:t>--become</a:t>
            </a:r>
          </a:p>
          <a:p>
            <a:pPr marL="611187" indent="-611187" defTabSz="813315">
              <a:spcBef>
                <a:spcPts val="4400"/>
              </a:spcBef>
              <a:buBlip>
                <a:blip r:embed="rId2"/>
              </a:buBlip>
              <a:defRPr sz="4950"/>
            </a:pPr>
            <a:r>
              <a:t>Je kunt ook alleen een servernaam opgeven:</a:t>
            </a:r>
            <a:br/>
            <a:r>
              <a:t>ansible appserver1 -m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nsible.cf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Ansible.cfg</a:t>
            </a:r>
          </a:p>
        </p:txBody>
      </p:sp>
      <p:sp>
        <p:nvSpPr>
          <p:cNvPr id="206" name="We breiden “ansible.cfg” uit met: [defaults] inventory=./inventory  [privilege_escalation] become = Tru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We breiden “ansible.cfg” uit met:</a:t>
            </a:r>
            <a:br/>
            <a:r>
              <a:t>[defaults]</a:t>
            </a:r>
            <a:br/>
            <a:r>
              <a:t>inventory=./inventory</a:t>
            </a:r>
            <a:br/>
            <a:br>
              <a:rPr sz="4800"/>
            </a:br>
            <a:r>
              <a:rPr sz="4800"/>
              <a:t>[privilege_escalation]</a:t>
            </a:r>
            <a:br>
              <a:rPr sz="4800"/>
            </a:br>
            <a:r>
              <a:rPr sz="4800"/>
              <a:t>become = True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ad-hoc commando’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ad-hoc commando’s</a:t>
            </a:r>
          </a:p>
        </p:txBody>
      </p:sp>
      <p:sp>
        <p:nvSpPr>
          <p:cNvPr id="211" name="Testen (dus zonder --become): ansible appservers -m copy -a ‘content=“Managed by Ansible\n” dest=/etc/motd’  ansible all -m command -a ‘cat /etc/motd’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81541" indent="-481541" defTabSz="640794">
              <a:spcBef>
                <a:spcPts val="3500"/>
              </a:spcBef>
              <a:buBlip>
                <a:blip r:embed="rId2"/>
              </a:buBlip>
              <a:defRPr sz="3900"/>
            </a:pPr>
            <a:r>
              <a:t>Testen (dus zonder --become):</a:t>
            </a:r>
            <a:br/>
            <a:r>
              <a:t>ansible appservers -m copy -a ‘content=“Managed by Ansible\n” dest=/etc/motd’</a:t>
            </a:r>
            <a:br/>
            <a:br/>
            <a:r>
              <a:t>ansible all -m command -a ‘cat /etc/motd’</a:t>
            </a:r>
          </a:p>
          <a:p>
            <a:pPr marL="481541" indent="-481541" defTabSz="640794">
              <a:spcBef>
                <a:spcPts val="3500"/>
              </a:spcBef>
              <a:buBlip>
                <a:blip r:embed="rId2"/>
              </a:buBlip>
              <a:defRPr sz="3900"/>
            </a:pPr>
            <a:r>
              <a:t>Wat heb je nu eigenlijk aangepast?</a:t>
            </a:r>
          </a:p>
          <a:p>
            <a:pPr marL="481541" indent="-481541" defTabSz="640794">
              <a:spcBef>
                <a:spcPts val="3500"/>
              </a:spcBef>
              <a:buBlip>
                <a:blip r:embed="rId2"/>
              </a:buBlip>
              <a:defRPr sz="3900"/>
            </a:pPr>
            <a:r>
              <a:t>Probeer ook:</a:t>
            </a:r>
            <a:br/>
            <a:r>
              <a:t>ansible webservers -m user -a ‘name=newbie uid=4000 state=present’</a:t>
            </a:r>
          </a:p>
          <a:p>
            <a:pPr marL="481541" indent="-481541" defTabSz="640794">
              <a:spcBef>
                <a:spcPts val="3500"/>
              </a:spcBef>
              <a:buBlip>
                <a:blip r:embed="rId2"/>
              </a:buBlip>
              <a:defRPr sz="3900"/>
            </a:pPr>
            <a:r>
              <a:t>Handig om te weten:</a:t>
            </a:r>
            <a:br/>
            <a:r>
              <a:t>ansible-doc user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yboo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Playbooks</a:t>
            </a:r>
          </a:p>
        </p:txBody>
      </p:sp>
      <p:sp>
        <p:nvSpPr>
          <p:cNvPr id="214" name="WAARSCHUWING:  GEBRUIK GEEN TABS IN JE PLAYBOO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WAARSCHUWING: </a:t>
            </a:r>
            <a:br/>
            <a:r>
              <a:t>GEBRUIK </a:t>
            </a:r>
            <a:r>
              <a:rPr b="1"/>
              <a:t>GEEN</a:t>
            </a:r>
            <a:r>
              <a:t> TABS IN JE PLAYBOOK</a:t>
            </a:r>
          </a:p>
          <a:p>
            <a:pPr>
              <a:buBlip>
                <a:blip r:embed="rId3"/>
              </a:buBlip>
            </a:pPr>
            <a:r>
              <a:t>Indien je vim gebruikt, maak dan bestand $HOME/.vimrc aan (of pas aan):</a:t>
            </a:r>
            <a:br/>
            <a:r>
              <a:t>autocmd FileType yaml setlocal ai ts=2 sw=2 et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ybook create_user.y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create_user.yml</a:t>
            </a:r>
          </a:p>
        </p:txBody>
      </p:sp>
      <p:sp>
        <p:nvSpPr>
          <p:cNvPr id="219" name="Maak een nieuw bestand aan “create_user.yml”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Maak een nieuw bestand aan “create_user.yml”: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20" name="ansible create_user.png" descr="ansible create_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9275" y="5683183"/>
            <a:ext cx="16016810" cy="713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ybook create_user.y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create_user.yml</a:t>
            </a:r>
          </a:p>
        </p:txBody>
      </p:sp>
      <p:sp>
        <p:nvSpPr>
          <p:cNvPr id="223" name="Syntax checken met: ansible-playbook --syntax-check create_user.ym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Syntax checken met:</a:t>
            </a:r>
            <a:br/>
            <a:r>
              <a:t>ansible-playbook --syntax-check create_user.yml</a:t>
            </a:r>
          </a:p>
          <a:p>
            <a:pPr>
              <a:buBlip>
                <a:blip r:embed="rId2"/>
              </a:buBlip>
            </a:pPr>
            <a:r>
              <a:t>Script testen zonder uit te voeren:</a:t>
            </a:r>
            <a:br/>
            <a:r>
              <a:t>ansible-playbook -C create_user.yml</a:t>
            </a:r>
          </a:p>
          <a:p>
            <a:pPr>
              <a:buBlip>
                <a:blip r:embed="rId2"/>
              </a:buBlip>
            </a:pPr>
            <a:r>
              <a:t>Script daadwerkelijk uitvoeren:</a:t>
            </a:r>
            <a:br/>
            <a:r>
              <a:t>ansible-playbook create_user.yml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ybook site.yml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(1)</a:t>
            </a:r>
          </a:p>
        </p:txBody>
      </p:sp>
      <p:sp>
        <p:nvSpPr>
          <p:cNvPr id="226" name="Maak een nieuw bestand aan “site.yml”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Maak een nieuw bestand aan “site.yml”: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27" name="siteyml-1.png" descr="siteyml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7285" y="5294629"/>
            <a:ext cx="11380865" cy="7966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ybook site.yml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(2)</a:t>
            </a:r>
          </a:p>
        </p:txBody>
      </p:sp>
      <p:pic>
        <p:nvPicPr>
          <p:cNvPr id="230" name="siteyml-2.png" descr="siteyml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3430" y="3185160"/>
            <a:ext cx="14737561" cy="9651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ybook site.yml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(3)</a:t>
            </a:r>
          </a:p>
        </p:txBody>
      </p:sp>
      <p:pic>
        <p:nvPicPr>
          <p:cNvPr id="233" name="siteyml-3.png" descr="siteyml-3.png"/>
          <p:cNvPicPr>
            <a:picLocks noChangeAspect="1"/>
          </p:cNvPicPr>
          <p:nvPr/>
        </p:nvPicPr>
        <p:blipFill>
          <a:blip r:embed="rId2">
            <a:extLst/>
          </a:blip>
          <a:srcRect l="0" t="812" r="0" b="812"/>
          <a:stretch>
            <a:fillRect/>
          </a:stretch>
        </p:blipFill>
        <p:spPr>
          <a:xfrm>
            <a:off x="4731357" y="3288029"/>
            <a:ext cx="14551054" cy="9529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nsi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</a:t>
            </a:r>
          </a:p>
        </p:txBody>
      </p:sp>
      <p:sp>
        <p:nvSpPr>
          <p:cNvPr id="172" name="Te vinden op: https://www.ansible.com/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Te vinden op:</a:t>
            </a:r>
            <a:br/>
            <a:r>
              <a:rPr u="sng">
                <a:hlinkClick r:id="rId3" invalidUrl="" action="" tgtFrame="" tooltip="" history="1" highlightClick="0" endSnd="0"/>
              </a:rPr>
              <a:t>https://www.ansible.com/</a:t>
            </a:r>
          </a:p>
          <a:p>
            <a:pPr>
              <a:buBlip>
                <a:blip r:embed="rId2"/>
              </a:buBlip>
            </a:pPr>
            <a:r>
              <a:t>Documentatie:</a:t>
            </a:r>
            <a:br/>
            <a:r>
              <a:rPr u="sng">
                <a:hlinkClick r:id="rId4" invalidUrl="" action="" tgtFrame="" tooltip="" history="1" highlightClick="0" endSnd="0"/>
              </a:rPr>
              <a:t>https://docs.ansible.com/ansible/latest/index.html</a:t>
            </a:r>
          </a:p>
          <a:p>
            <a:pPr>
              <a:buBlip>
                <a:blip r:embed="rId2"/>
              </a:buBlip>
            </a:pPr>
            <a:r>
              <a:t>Ook handig:</a:t>
            </a:r>
            <a:br/>
            <a:r>
              <a:rPr u="sng">
                <a:hlinkClick r:id="rId5" invalidUrl="" action="" tgtFrame="" tooltip="" history="1" highlightClick="0" endSnd="0"/>
              </a:rPr>
              <a:t>https://docs.ansible.com/?extIdCarryOver=true&amp;sc_cid=701f2000001OH7YAAW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ybook site.yml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(4)</a:t>
            </a:r>
          </a:p>
        </p:txBody>
      </p:sp>
      <p:pic>
        <p:nvPicPr>
          <p:cNvPr id="236" name="siteyml-4.png" descr="siteyml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570" y="3568700"/>
            <a:ext cx="15863289" cy="876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ybook site.yml external_vars.y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external_vars.yml</a:t>
            </a:r>
          </a:p>
        </p:txBody>
      </p:sp>
      <p:sp>
        <p:nvSpPr>
          <p:cNvPr id="239" name="Maak een directory aan met de naam “vars” met hierin een nieuw bestand “external_vars.yml”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Maak een directory aan met de naam “vars” met hierin een nieuw bestand “external_vars.yml”: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40" name="externalvarsyml.png" descr="externalvars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4511" y="6375400"/>
            <a:ext cx="8431515" cy="4107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ybook site.yml templates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templates (1)</a:t>
            </a:r>
          </a:p>
        </p:txBody>
      </p:sp>
      <p:sp>
        <p:nvSpPr>
          <p:cNvPr id="243" name="Maak een directory met de naam “templates” en maak hierin een bestand “index.j2”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Maak een directory met de naam “templates” en maak hierin een bestand “index.j2”: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44" name="indexj2.png" descr="indexj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42121" y="5985509"/>
            <a:ext cx="16952760" cy="5872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ybook site.yml templates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templates (2)</a:t>
            </a:r>
          </a:p>
        </p:txBody>
      </p:sp>
      <p:sp>
        <p:nvSpPr>
          <p:cNvPr id="249" name="Maak onder “templates” een bestand “vhost_default.j2”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Maak onder “templates” een bestand “vhost_default.j2”: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50" name="vhostdefaultj2.png" descr="vhostdefaultj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3160" y="6818063"/>
            <a:ext cx="15040540" cy="4374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ybook site.y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</a:t>
            </a:r>
          </a:p>
        </p:txBody>
      </p:sp>
      <p:sp>
        <p:nvSpPr>
          <p:cNvPr id="253" name="Syntax checken met: ansible-playbook --syntax-check site.ym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Syntax checken met:</a:t>
            </a:r>
            <a:br/>
            <a:r>
              <a:t>ansible-playbook --syntax-check site.yml</a:t>
            </a:r>
          </a:p>
          <a:p>
            <a:pPr>
              <a:buBlip>
                <a:blip r:embed="rId2"/>
              </a:buBlip>
            </a:pPr>
            <a:r>
              <a:t>Script testen zonder uit te voeren:</a:t>
            </a:r>
            <a:br/>
            <a:r>
              <a:t>ansible-playbook -C site.yml</a:t>
            </a:r>
          </a:p>
          <a:p>
            <a:pPr>
              <a:buBlip>
                <a:blip r:embed="rId2"/>
              </a:buBlip>
            </a:pPr>
            <a:r>
              <a:t>Script daadwerkelijk uitvoeren:</a:t>
            </a:r>
            <a:br/>
            <a:r>
              <a:t>ansible-playbook site.yml</a:t>
            </a:r>
          </a:p>
          <a:p>
            <a:pPr>
              <a:buBlip>
                <a:blip r:embed="rId2"/>
              </a:buBlip>
            </a:pPr>
            <a:r>
              <a:t>Testen in browser:</a:t>
            </a:r>
            <a:br/>
            <a:r>
              <a:rPr u="sng">
                <a:hlinkClick r:id="rId3" invalidUrl="" action="" tgtFrame="" tooltip="" history="1" highlightClick="0" endSnd="0"/>
              </a:rPr>
              <a:t>http://webserver.example.com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ybook site.yml aanpa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aanpassing</a:t>
            </a:r>
          </a:p>
        </p:txBody>
      </p:sp>
      <p:sp>
        <p:nvSpPr>
          <p:cNvPr id="256" name="Verwijderen software: ansible webservers -m yum -a &quot;name=httpd state=removed&quot; ansible webservers -m yum -a &quot;name=firewalld state=removed”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Verwijderen software:</a:t>
            </a:r>
            <a:br/>
            <a:r>
              <a:t>ansible webservers -m yum -a "name=httpd state=removed"</a:t>
            </a:r>
            <a:br/>
            <a:r>
              <a:t>ansible webservers -m yum -a "name=firewalld state=removed”</a:t>
            </a:r>
          </a:p>
          <a:p>
            <a:pPr>
              <a:buBlip>
                <a:blip r:embed="rId2"/>
              </a:buBlip>
            </a:pPr>
            <a:r>
              <a:t>Maak onder de directory “inventory” een directory “group_vars”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ybook site.yml aanpassi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aanpassingen</a:t>
            </a:r>
          </a:p>
        </p:txBody>
      </p:sp>
      <p:sp>
        <p:nvSpPr>
          <p:cNvPr id="259" name="Maak onder group_vars een bestand “webservers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Maak onder group_vars een bestand “webservers”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60" name="ansible group webservers.png" descr="ansible group webserve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7314" y="6057900"/>
            <a:ext cx="8647458" cy="6485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ybook site.yml aanpassi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aanpassingen</a:t>
            </a:r>
          </a:p>
        </p:txBody>
      </p:sp>
      <p:sp>
        <p:nvSpPr>
          <p:cNvPr id="263" name="Verwijder uit site.yml de regels met “vars” en “vars_files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Verwijder uit site.yml de regels met “vars” en “vars_files”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64" name="siteyml aangepast.png" descr="siteyml aangepa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6219" y="6418579"/>
            <a:ext cx="11320372" cy="5713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ybook site.yml aanpa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site.yml aanpassing</a:t>
            </a:r>
          </a:p>
        </p:txBody>
      </p:sp>
      <p:sp>
        <p:nvSpPr>
          <p:cNvPr id="267" name="Syntax checken met: ansible-playbook --syntax-check site.ym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Syntax checken met:</a:t>
            </a:r>
            <a:br/>
            <a:r>
              <a:t>ansible-playbook --syntax-check site.yml</a:t>
            </a:r>
          </a:p>
          <a:p>
            <a:pPr>
              <a:buBlip>
                <a:blip r:embed="rId2"/>
              </a:buBlip>
            </a:pPr>
            <a:r>
              <a:t>Script testen zonder uit te voeren:</a:t>
            </a:r>
            <a:br/>
            <a:r>
              <a:t>ansible-playbook -C site.yml</a:t>
            </a:r>
          </a:p>
          <a:p>
            <a:pPr>
              <a:buBlip>
                <a:blip r:embed="rId2"/>
              </a:buBlip>
            </a:pPr>
            <a:r>
              <a:t>Script daadwerkelijk uitvoeren:</a:t>
            </a:r>
            <a:br/>
            <a:r>
              <a:t>ansible-playbook site.yml</a:t>
            </a:r>
          </a:p>
          <a:p>
            <a:pPr>
              <a:buBlip>
                <a:blip r:embed="rId2"/>
              </a:buBlip>
            </a:pPr>
            <a:r>
              <a:t>Testen in browser:</a:t>
            </a:r>
            <a:br/>
            <a:r>
              <a:t>http://webserver.example.com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ybook met host_v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met host_vars</a:t>
            </a:r>
          </a:p>
        </p:txBody>
      </p:sp>
      <p:sp>
        <p:nvSpPr>
          <p:cNvPr id="270" name="Maak een directory ./inventory/host_vars en maak daarin 2 bestanden: appserver1…"/>
          <p:cNvSpPr txBox="1"/>
          <p:nvPr>
            <p:ph type="body" sz="half" idx="1"/>
          </p:nvPr>
        </p:nvSpPr>
        <p:spPr>
          <a:xfrm>
            <a:off x="4066698" y="3447573"/>
            <a:ext cx="15359064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Maak een directory ./inventory/host_vars en maak daarin 2 bestanden:</a:t>
            </a:r>
            <a:br/>
            <a:r>
              <a:t>appserver1</a:t>
            </a:r>
            <a:br/>
            <a:br/>
          </a:p>
          <a:p>
            <a:pPr>
              <a:buBlip>
                <a:blip r:embed="rId2"/>
              </a:buBlip>
            </a:pPr>
            <a:r>
              <a:t>webserver</a:t>
            </a:r>
            <a:br/>
            <a:br/>
            <a:r>
              <a:t> </a:t>
            </a:r>
          </a:p>
        </p:txBody>
      </p:sp>
      <p:pic>
        <p:nvPicPr>
          <p:cNvPr id="271" name="hvarappserver.png" descr="hvarappserv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9353" y="6712226"/>
            <a:ext cx="11676418" cy="773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hvwebserver.png" descr="hvwebser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4002" y="9536430"/>
            <a:ext cx="11427120" cy="971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nsi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</a:t>
            </a:r>
          </a:p>
        </p:txBody>
      </p:sp>
      <p:sp>
        <p:nvSpPr>
          <p:cNvPr id="175" name="Concurrentie zijn Chef en Puppet: https://puppet.com/ https://www.chef.io/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Concurrentie zijn Chef en Puppet:</a:t>
            </a:r>
            <a:br/>
            <a:r>
              <a:rPr u="sng">
                <a:hlinkClick r:id="rId3" invalidUrl="" action="" tgtFrame="" tooltip="" history="1" highlightClick="0" endSnd="0"/>
              </a:rPr>
              <a:t>https://puppet.com/</a:t>
            </a:r>
            <a:br/>
            <a:r>
              <a:rPr u="sng">
                <a:hlinkClick r:id="rId4" invalidUrl="" action="" tgtFrame="" tooltip="" history="1" highlightClick="0" endSnd="0"/>
              </a:rPr>
              <a:t>https://www.chef.io/</a:t>
            </a:r>
          </a:p>
          <a:p>
            <a:pPr>
              <a:buBlip>
                <a:blip r:embed="rId2"/>
              </a:buBlip>
            </a:pPr>
            <a:r>
              <a:t>Ansible is van Redhat, maar is vrij te gebruiken. </a:t>
            </a:r>
          </a:p>
          <a:p>
            <a:pPr>
              <a:buBlip>
                <a:blip r:embed="rId2"/>
              </a:buBlip>
            </a:pPr>
            <a:r>
              <a:t>Redhat biedt ook een “Ansible Automation Platform” aan (Voorheen Ansible Tower). Is niet gratis. Alternatief de opensource versie: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https://github.com/ansible/awx</a:t>
            </a:r>
            <a:r>
              <a:t>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ybook met host_v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met host_vars</a:t>
            </a:r>
          </a:p>
        </p:txBody>
      </p:sp>
      <p:sp>
        <p:nvSpPr>
          <p:cNvPr id="275" name="Maak een playbook “motd.yml”"/>
          <p:cNvSpPr txBox="1"/>
          <p:nvPr>
            <p:ph type="body" sz="half" idx="1"/>
          </p:nvPr>
        </p:nvSpPr>
        <p:spPr>
          <a:xfrm>
            <a:off x="4066698" y="3447573"/>
            <a:ext cx="15359064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Maak een playbook “motd.yml”</a:t>
            </a:r>
            <a:br/>
            <a:br/>
            <a:br/>
            <a:br/>
            <a:br/>
            <a:br/>
            <a:br/>
            <a:br/>
            <a:r>
              <a:t> </a:t>
            </a:r>
          </a:p>
        </p:txBody>
      </p:sp>
      <p:pic>
        <p:nvPicPr>
          <p:cNvPr id="276" name="motdyml.png" descr="motd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7891" y="5054600"/>
            <a:ext cx="13766432" cy="7022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ybook met host_v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met host_vars</a:t>
            </a:r>
          </a:p>
        </p:txBody>
      </p:sp>
      <p:sp>
        <p:nvSpPr>
          <p:cNvPr id="279" name="Uitvoeren: ansible-playbook --syntax-check motd.yml ansible-playbook motd.yml…"/>
          <p:cNvSpPr txBox="1"/>
          <p:nvPr>
            <p:ph type="body" idx="1"/>
          </p:nvPr>
        </p:nvSpPr>
        <p:spPr>
          <a:xfrm>
            <a:off x="4066698" y="3447573"/>
            <a:ext cx="15359064" cy="9805719"/>
          </a:xfrm>
          <a:prstGeom prst="rect">
            <a:avLst/>
          </a:prstGeom>
        </p:spPr>
        <p:txBody>
          <a:bodyPr/>
          <a:lstStyle/>
          <a:p>
            <a:pPr marL="605013" indent="-605013" defTabSz="80510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Uitvoeren:</a:t>
            </a:r>
            <a:br/>
            <a:r>
              <a:t>ansible-playbook --syntax-check motd.yml</a:t>
            </a:r>
            <a:br/>
            <a:r>
              <a:t>ansible-playbook motd.yml</a:t>
            </a:r>
          </a:p>
          <a:p>
            <a:pPr marL="605013" indent="-605013" defTabSz="80510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Controleer door met ssh naar de servers te gaan</a:t>
            </a:r>
          </a:p>
          <a:p>
            <a:pPr marL="605013" indent="-605013" defTabSz="80510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Draai playbook motd.yml nog een keer. Veranderd er iets?</a:t>
            </a:r>
          </a:p>
          <a:p>
            <a:pPr marL="605013" indent="-605013" defTabSz="80510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Uitvoeren:</a:t>
            </a:r>
            <a:br/>
            <a:r>
              <a:t>ansible-playbook motd.yml --extra-vars “message=‘Welkom op deze server’”</a:t>
            </a:r>
          </a:p>
          <a:p>
            <a:pPr marL="605013" indent="-605013" defTabSz="80510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Wat gebeurd er nu op de servers?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Ansible config aanpass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config aanpassen</a:t>
            </a:r>
          </a:p>
        </p:txBody>
      </p:sp>
      <p:sp>
        <p:nvSpPr>
          <p:cNvPr id="282" name="Maak een directory “roles” aa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Maak een directory “roles” aan. </a:t>
            </a:r>
          </a:p>
          <a:p>
            <a:pPr>
              <a:buBlip>
                <a:blip r:embed="rId2"/>
              </a:buBlip>
            </a:pPr>
            <a:r>
              <a:t>Voeg “roles_path” toe aan ansible.cfg</a:t>
            </a:r>
            <a:br/>
            <a:br/>
            <a:br/>
            <a:br/>
            <a:br/>
            <a:br/>
            <a:br/>
          </a:p>
        </p:txBody>
      </p:sp>
      <p:pic>
        <p:nvPicPr>
          <p:cNvPr id="283" name="2023-03-11_15-17.png" descr="2023-03-11_15-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8211" y="6874509"/>
            <a:ext cx="9308420" cy="5095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Ansible Gala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</a:t>
            </a:r>
          </a:p>
        </p:txBody>
      </p:sp>
      <p:sp>
        <p:nvSpPr>
          <p:cNvPr id="286" name="Ga naar de website: https://galaxy.ansible.com/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Ga naar de website:</a:t>
            </a:r>
            <a:br/>
            <a:r>
              <a:rPr u="sng">
                <a:hlinkClick r:id="rId3" invalidUrl="" action="" tgtFrame="" tooltip="" history="1" highlightClick="0" endSnd="0"/>
              </a:rPr>
              <a:t>https://galaxy.ansible.com/</a:t>
            </a:r>
          </a:p>
          <a:p>
            <a:pPr>
              <a:buBlip>
                <a:blip r:embed="rId2"/>
              </a:buBlip>
            </a:pPr>
            <a:r>
              <a:t>Zoek daar onder “web” naar “apache”</a:t>
            </a:r>
          </a:p>
          <a:p>
            <a:pPr>
              <a:buBlip>
                <a:blip r:embed="rId2"/>
              </a:buBlip>
            </a:pPr>
            <a:r>
              <a:t>Kijk naar voorbeeld van Guy Geerling</a:t>
            </a:r>
          </a:p>
          <a:p>
            <a:pPr>
              <a:buBlip>
                <a:blip r:embed="rId2"/>
              </a:buBlip>
            </a:pPr>
            <a:r>
              <a:t>Voer uit:</a:t>
            </a:r>
            <a:br/>
            <a:r>
              <a:t>ansible-galaxy install geerlingguy.apache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nsible Gala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</a:t>
            </a:r>
          </a:p>
        </p:txBody>
      </p:sp>
      <p:sp>
        <p:nvSpPr>
          <p:cNvPr id="289" name="Bekijk onder de map roles wat er allemaal is neergezet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Bekijk onder de map roles wat er allemaal is neergezet.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nsible Galaxy eigen 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 eigen role</a:t>
            </a:r>
          </a:p>
        </p:txBody>
      </p:sp>
      <p:sp>
        <p:nvSpPr>
          <p:cNvPr id="292" name="Verwijderen software: ansible webservers -m yum -a &quot;name=httpd state=removed&quot; ansible webservers -m yum -a &quot;name=firewalld state=removed”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Verwijderen software:</a:t>
            </a:r>
            <a:br/>
            <a:r>
              <a:t>ansible webservers -m yum -a "name=httpd state=removed"</a:t>
            </a:r>
            <a:br/>
            <a:r>
              <a:t>ansible webservers -m yum -a "name=firewalld state=removed”</a:t>
            </a:r>
          </a:p>
          <a:p>
            <a:pPr>
              <a:buBlip>
                <a:blip r:embed="rId2"/>
              </a:buBlip>
            </a:pPr>
            <a:r>
              <a:t>Om een eigen role aan te maken gaan we in de map “roles” staan en voeren daar het volgende commando uit:</a:t>
            </a:r>
            <a:br/>
            <a:r>
              <a:t>ansible-galaxy init webservers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nsible Galaxy eigen 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 eigen role</a:t>
            </a:r>
          </a:p>
        </p:txBody>
      </p:sp>
      <p:sp>
        <p:nvSpPr>
          <p:cNvPr id="295" name="roles/webservers/defaults/main.yml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roles/webservers/defaults/main.yml: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6" name="defaulmainyml.png" descr="defaulmainym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37324" y="5008879"/>
            <a:ext cx="7907096" cy="803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nsible Galaxy eigen 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 eigen role</a:t>
            </a:r>
          </a:p>
        </p:txBody>
      </p:sp>
      <p:sp>
        <p:nvSpPr>
          <p:cNvPr id="301" name="roles/webservers/handlers/main.yml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roles/webservers/handlers/main.yml: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02" name="handlersmainyml.png" descr="handlersmain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2279" y="5176520"/>
            <a:ext cx="9707431" cy="7438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nsible Galaxy eigen 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 eigen role</a:t>
            </a:r>
          </a:p>
        </p:txBody>
      </p:sp>
      <p:sp>
        <p:nvSpPr>
          <p:cNvPr id="305" name="roles/webservers/tasks/main.yml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roles/webservers/tasks/main.yml: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06" name="tasksmainyml.png" descr="tasksmain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3682" y="5515164"/>
            <a:ext cx="12476636" cy="4793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Ansible Galaxy eigen 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 eigen role</a:t>
            </a:r>
          </a:p>
        </p:txBody>
      </p:sp>
      <p:sp>
        <p:nvSpPr>
          <p:cNvPr id="309" name="roles/webservers/tasks/install.yml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roles/webservers/tasks/install.yml: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10" name="tasksinstallyml.png" descr="tasksinstall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2037" y="5485129"/>
            <a:ext cx="12825343" cy="3687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nsi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</a:t>
            </a:r>
          </a:p>
        </p:txBody>
      </p:sp>
      <p:pic>
        <p:nvPicPr>
          <p:cNvPr id="178" name="wat is ansible.png" descr="wat is ansi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0320" y="4627119"/>
            <a:ext cx="12202186" cy="532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Ansible Galaxy eigen 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 eigen role</a:t>
            </a:r>
          </a:p>
        </p:txBody>
      </p:sp>
      <p:sp>
        <p:nvSpPr>
          <p:cNvPr id="313" name="roles/webservers/tasks/configure_default.yml (1)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roles/webservers/tasks/configure_default.yml (1):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14" name="taskconfiguredefault1.png" descr="taskconfiguredefaul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9370" y="4869179"/>
            <a:ext cx="10615751" cy="850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Ansible Galaxy eigen 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 eigen role</a:t>
            </a:r>
          </a:p>
        </p:txBody>
      </p:sp>
      <p:sp>
        <p:nvSpPr>
          <p:cNvPr id="317" name="roles/webservers/tasks/configure_default.yml (2)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roles/webservers/tasks/configure_default.yml (2):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18" name="taskconfiguredefault2.png" descr="taskconfiguredefault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3041" y="5120640"/>
            <a:ext cx="12138340" cy="7586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nsible Galaxy eigen 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Galaxy eigen role</a:t>
            </a:r>
          </a:p>
        </p:txBody>
      </p:sp>
      <p:sp>
        <p:nvSpPr>
          <p:cNvPr id="321" name="Kopieer templates naar roles/webservers/templates: cp ./templates/*.j2 ./roles/webservers/templat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05013" indent="-605013" defTabSz="80510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Kopieer templates naar roles/webservers/templates:</a:t>
            </a:r>
            <a:br/>
            <a:r>
              <a:t>cp ./templates/*.j2 ./roles/webservers/templates</a:t>
            </a:r>
          </a:p>
          <a:p>
            <a:pPr marL="605013" indent="-605013" defTabSz="80510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Maak op hoofd niveau een nieuw playbook, bijvoorbeeld site2.yml:</a:t>
            </a:r>
            <a:br/>
            <a:br/>
            <a:br/>
            <a:br/>
            <a:br/>
          </a:p>
        </p:txBody>
      </p:sp>
      <p:pic>
        <p:nvPicPr>
          <p:cNvPr id="322" name="site2yml.png" descr="site2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9481" y="7877809"/>
            <a:ext cx="12023140" cy="5431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ybook site2.y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site2.yml</a:t>
            </a:r>
          </a:p>
        </p:txBody>
      </p:sp>
      <p:sp>
        <p:nvSpPr>
          <p:cNvPr id="325" name="Syntax checken met: ansible-playbook --syntax-check site2.ym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Syntax checken met:</a:t>
            </a:r>
            <a:br/>
            <a:r>
              <a:t>ansible-playbook --syntax-check site2.yml</a:t>
            </a:r>
          </a:p>
          <a:p>
            <a:pPr>
              <a:buBlip>
                <a:blip r:embed="rId2"/>
              </a:buBlip>
            </a:pPr>
            <a:r>
              <a:t>Script daadwerkelijk uitvoeren:</a:t>
            </a:r>
            <a:br/>
            <a:r>
              <a:t>ansible-playbook site2.yml</a:t>
            </a:r>
          </a:p>
          <a:p>
            <a:pPr>
              <a:buBlip>
                <a:blip r:embed="rId2"/>
              </a:buBlip>
            </a:pPr>
            <a:r>
              <a:t>Testen in browser:</a:t>
            </a:r>
            <a:br/>
            <a:r>
              <a:t>http://webserver.example.com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28" name="Kopieer certificaten (key + crt) van webserver.example.com  sales.example.com en account.example.com uit andere workshop naar  ./roles/webservers/fil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1798" indent="-561798" defTabSz="747593">
              <a:spcBef>
                <a:spcPts val="4000"/>
              </a:spcBef>
              <a:buBlip>
                <a:blip r:embed="rId2"/>
              </a:buBlip>
              <a:defRPr sz="4550"/>
            </a:pPr>
            <a:r>
              <a:t>Kopieer certificaten (key + crt) van </a:t>
            </a:r>
            <a:r>
              <a:rPr u="sng">
                <a:hlinkClick r:id="rId3" invalidUrl="" action="" tgtFrame="" tooltip="" history="1" highlightClick="0" endSnd="0"/>
              </a:rPr>
              <a:t>webserver.example.com</a:t>
            </a:r>
            <a:r>
              <a:t>  </a:t>
            </a:r>
            <a:r>
              <a:rPr u="sng">
                <a:hlinkClick r:id="rId4" invalidUrl="" action="" tgtFrame="" tooltip="" history="1" highlightClick="0" endSnd="0"/>
              </a:rPr>
              <a:t>sales.example.com</a:t>
            </a:r>
            <a:r>
              <a:t> en </a:t>
            </a:r>
            <a:r>
              <a:rPr u="sng">
                <a:hlinkClick r:id="rId5" invalidUrl="" action="" tgtFrame="" tooltip="" history="1" highlightClick="0" endSnd="0"/>
              </a:rPr>
              <a:t>account.example.com</a:t>
            </a:r>
            <a:r>
              <a:t> uit andere workshop naar </a:t>
            </a:r>
            <a:br/>
            <a:r>
              <a:t>./roles/webservers/files</a:t>
            </a:r>
          </a:p>
          <a:p>
            <a:pPr marL="561798" indent="-561798" defTabSz="747593">
              <a:spcBef>
                <a:spcPts val="4000"/>
              </a:spcBef>
              <a:buBlip>
                <a:blip r:embed="rId2"/>
              </a:buBlip>
              <a:defRPr sz="4550"/>
            </a:pPr>
            <a:r>
              <a:t>Kopieer ssl.conf, sales.conf en ook de ssl-sales.conf naar:</a:t>
            </a:r>
            <a:br/>
            <a:r>
              <a:t>./roles/webservers/templates.</a:t>
            </a:r>
          </a:p>
          <a:p>
            <a:pPr marL="561798" indent="-561798" defTabSz="747593">
              <a:spcBef>
                <a:spcPts val="4000"/>
              </a:spcBef>
              <a:buBlip>
                <a:blip r:embed="rId2"/>
              </a:buBlip>
              <a:defRPr sz="4550"/>
            </a:pPr>
            <a:r>
              <a:t>Hernoem onder ./roles/webservers/templates/sales.conf in site.j2 en ssl_sales.conf in ssl_site.j2 en ssl.conf in ssl.j2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31" name="Pas ./roles/webservers/templates/ssl.j2 aan: (Vervang webserver.example.com door {{ ansible_fqdn }}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86493" indent="-586493" defTabSz="780454">
              <a:spcBef>
                <a:spcPts val="4200"/>
              </a:spcBef>
              <a:buBlip>
                <a:blip r:embed="rId2"/>
              </a:buBlip>
              <a:defRPr sz="4750"/>
            </a:pPr>
            <a:r>
              <a:t>Pas ./roles/webservers/templates/ssl.j2 aan:</a:t>
            </a:r>
            <a:br/>
            <a:r>
              <a:t>(Vervang </a:t>
            </a:r>
            <a:r>
              <a:rPr u="sng">
                <a:hlinkClick r:id="rId3" invalidUrl="" action="" tgtFrame="" tooltip="" history="1" highlightClick="0" endSnd="0"/>
              </a:rPr>
              <a:t>webserver.example.com</a:t>
            </a:r>
            <a:r>
              <a:t> door {{ ansible_fqdn }})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332" name="2023-03-14_13-34.png" descr="2023-03-14_13-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1746" y="6423659"/>
            <a:ext cx="16600508" cy="5543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35" name="Aanpassen in  ../tasks/configure_default.yml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Aanpassen in </a:t>
            </a:r>
            <a:br/>
            <a:r>
              <a:t>../tasks/configure_default.yml:</a:t>
            </a:r>
          </a:p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Controleer of site2.yml nog werkt</a:t>
            </a:r>
            <a:br/>
            <a:br/>
            <a:br/>
            <a:br/>
            <a:br/>
            <a:br/>
            <a:br/>
          </a:p>
        </p:txBody>
      </p:sp>
      <p:pic>
        <p:nvPicPr>
          <p:cNvPr id="336" name="2023-03-14_14-08.png" descr="2023-03-14_14-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98058" y="3333542"/>
            <a:ext cx="9464004" cy="9616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39" name="Pas ./roles/webservers/templates/site.j2 aan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Pas ./roles/webservers/templates/site.j2 aan: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40" name="sitej2.png" descr="sitej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5132" y="6450295"/>
            <a:ext cx="16553736" cy="448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43" name="Pas ./roles/webservers/templates/ssl_site.j2 aan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Pas ./roles/webservers/templates/ssl_site.j2 aan: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44" name="2023-03-14_14-11.png" descr="2023-03-14_14-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3932" y="5228801"/>
            <a:ext cx="17773318" cy="8343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47" name="Kopieer ./roles/webservers/templates/index.j2 in  site_index.j2 en pas deze aan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86493" indent="-586493" defTabSz="780454">
              <a:spcBef>
                <a:spcPts val="4200"/>
              </a:spcBef>
              <a:buBlip>
                <a:blip r:embed="rId2"/>
              </a:buBlip>
              <a:defRPr sz="4750"/>
            </a:pPr>
            <a:r>
              <a:t>Kopieer ./roles/webservers/templates/index.j2 in </a:t>
            </a:r>
            <a:br/>
            <a:r>
              <a:t>site_index.j2 en pas deze aan: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48" name="siteindexj2.png" descr="siteindexj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5611" y="6380479"/>
            <a:ext cx="15860739" cy="569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nsi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</a:t>
            </a:r>
          </a:p>
        </p:txBody>
      </p:sp>
      <p:sp>
        <p:nvSpPr>
          <p:cNvPr id="181" name="Voor installatie Ansible voor jouw besturingssysteem zie: https://docs.ansible.com/ansible/latest/installation_guide/intro_installation.htm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1798" indent="-561798" defTabSz="747593">
              <a:spcBef>
                <a:spcPts val="4000"/>
              </a:spcBef>
              <a:buBlip>
                <a:blip r:embed="rId2"/>
              </a:buBlip>
              <a:defRPr sz="4550"/>
            </a:pPr>
            <a:r>
              <a:t>Voor installatie Ansible voor jouw besturingssysteem zie: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https://docs.ansible.com/ansible/latest/installation_guide/intro_installation.html</a:t>
            </a:r>
          </a:p>
          <a:p>
            <a:pPr marL="561798" indent="-561798" defTabSz="747593">
              <a:spcBef>
                <a:spcPts val="4000"/>
              </a:spcBef>
              <a:buBlip>
                <a:blip r:embed="rId2"/>
              </a:buBlip>
              <a:defRPr sz="4550"/>
            </a:pPr>
            <a:r>
              <a:t>Zorg ervoor dat je een kopie hebt van de bestanden die gebruikt zijn voor de andere workshops:</a:t>
            </a:r>
            <a:br/>
            <a:r>
              <a:t>- /etc/httpd/conf.d/*.conf</a:t>
            </a:r>
            <a:br/>
            <a:r>
              <a:t>- /var/www/html/*/index.html</a:t>
            </a:r>
            <a:br/>
            <a:r>
              <a:t>- /etc/pki/tls/private/*.key en /etc/pki/tls/certs/*.crt</a:t>
            </a:r>
            <a:br/>
            <a:r>
              <a:t>- /etc/systemd/system/jboss.service</a:t>
            </a:r>
            <a:br/>
            <a:r>
              <a:t>- /opt/jboss/bin/standalone.conf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51" name="Pas aan ./roles/webservers/vars/main.yml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Pas aan ./roles/webservers/vars/main.yml: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52" name="varsmainyml.png" descr="varsmain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8323" y="5304790"/>
            <a:ext cx="10781799" cy="6804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1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55" name="Pas aan ./roles/webservers/tasks/main.yml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Pas aan ./roles/webservers/tasks/main.yml: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56" name="webmaintag.png" descr="webmainta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6670" y="5097779"/>
            <a:ext cx="12889810" cy="803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5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59" name="Maak een nieuw bestand ./roles/webservers/tasks/configure_sites.ym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Maak een nieuw bestand ./roles/webservers/tasks/configure_sites.yml.</a:t>
            </a:r>
          </a:p>
          <a:p>
            <a:pPr>
              <a:buBlip>
                <a:blip r:embed="rId2"/>
              </a:buBlip>
            </a:pPr>
            <a:r>
              <a:t>Vraag in welke volgorde van stappen zou je het script maken?</a:t>
            </a:r>
          </a:p>
          <a:p>
            <a:pPr>
              <a:buBlip>
                <a:blip r:embed="rId2"/>
              </a:buBlip>
            </a:pPr>
            <a:r>
              <a:t>Kijk of je dat zelf kunt verzinnen. Voorbeeld volgt hierna.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9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62" name="./roles/webservers/tasks/configure_sites.yml (1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./roles/webservers/tasks/configure_sites.yml (1)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363" name="confsiteyml1tag.png" descr="confsiteyml1ta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0663" y="5205729"/>
            <a:ext cx="9479837" cy="8582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66" name="./roles/webservers/tasks/configure_sites.yml (2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./roles/webservers/tasks/configure_sites.yml (2)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367" name="2023-03-14_15-40.png" descr="2023-03-14_15-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2939" y="5361940"/>
            <a:ext cx="9398001" cy="820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oles/webservers uitbrei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roles/webservers uitbreiden</a:t>
            </a:r>
          </a:p>
        </p:txBody>
      </p:sp>
      <p:sp>
        <p:nvSpPr>
          <p:cNvPr id="370" name="./roles/webservers/tasks/configure_sites.yml (3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./roles/webservers/tasks/configure_sites.yml (3)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371" name="2023-03-14_15-41.png" descr="2023-03-14_15-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4400" y="5289549"/>
            <a:ext cx="98552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ybook site2.y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Playbook site2.yml</a:t>
            </a:r>
          </a:p>
        </p:txBody>
      </p:sp>
      <p:sp>
        <p:nvSpPr>
          <p:cNvPr id="374" name="Syntax checken met: ansible-playbook --syntax-check site2.ym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Syntax checken met:</a:t>
            </a:r>
            <a:br/>
            <a:r>
              <a:t>ansible-playbook --syntax-check site2.yml</a:t>
            </a:r>
          </a:p>
          <a:p>
            <a:pPr>
              <a:buBlip>
                <a:blip r:embed="rId2"/>
              </a:buBlip>
            </a:pPr>
            <a:r>
              <a:t>Script daadwerkelijk uitvoeren:</a:t>
            </a:r>
            <a:br/>
            <a:r>
              <a:t>ansible-playbook site2.yml --tags “sites”</a:t>
            </a:r>
          </a:p>
          <a:p>
            <a:pPr>
              <a:buBlip>
                <a:blip r:embed="rId2"/>
              </a:buBlip>
            </a:pPr>
            <a:r>
              <a:t>Testen in browser:</a:t>
            </a:r>
            <a:br/>
            <a:r>
              <a:rPr u="sng">
                <a:hlinkClick r:id="rId3" invalidUrl="" action="" tgtFrame="" tooltip="" history="1" highlightClick="0" endSnd="0"/>
              </a:rPr>
              <a:t>https://sales.example.com</a:t>
            </a:r>
            <a:br/>
            <a:r>
              <a:rPr u="sng">
                <a:hlinkClick r:id="rId4" invalidUrl="" action="" tgtFrame="" tooltip="" history="1" highlightClick="0" endSnd="0"/>
              </a:rPr>
              <a:t>https://account.example.com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nsi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</a:t>
            </a:r>
          </a:p>
        </p:txBody>
      </p:sp>
      <p:sp>
        <p:nvSpPr>
          <p:cNvPr id="184" name="Als je het nog niet gedaan hebt verwijder je VM’s en bouw ze opnieuw op: vagrant halt vagrant destroy vagrant up…"/>
          <p:cNvSpPr txBox="1"/>
          <p:nvPr>
            <p:ph type="body" sz="half" idx="1"/>
          </p:nvPr>
        </p:nvSpPr>
        <p:spPr>
          <a:xfrm>
            <a:off x="4855368" y="3893343"/>
            <a:ext cx="15359064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Als je het nog niet gedaan hebt verwijder je VM’s en bouw ze opnieuw op:</a:t>
            </a:r>
            <a:br/>
            <a:r>
              <a:t>vagrant halt</a:t>
            </a:r>
            <a:br/>
            <a:r>
              <a:t>vagrant destroy</a:t>
            </a:r>
            <a:br/>
            <a:r>
              <a:t>vagrant up</a:t>
            </a:r>
          </a:p>
          <a:p>
            <a:pPr>
              <a:buBlip>
                <a:blip r:embed="rId2"/>
              </a:buBlip>
            </a:pPr>
            <a:r>
              <a:t>Controleer of je er met ssh nog bij kunt.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Ho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Hosts </a:t>
            </a:r>
          </a:p>
        </p:txBody>
      </p:sp>
      <p:sp>
        <p:nvSpPr>
          <p:cNvPr id="187" name="Om configuratie e.d. van vagrant niet te verstoren, graag op een ander plek een map aanmake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93888" indent="-493888" defTabSz="657225">
              <a:spcBef>
                <a:spcPts val="3600"/>
              </a:spcBef>
              <a:buBlip>
                <a:blip r:embed="rId2"/>
              </a:buBlip>
              <a:defRPr sz="4000"/>
            </a:pPr>
            <a:r>
              <a:t>Om configuratie e.d. van vagrant niet te verstoren, graag op een ander plek een map aanmaken.</a:t>
            </a:r>
          </a:p>
          <a:p>
            <a:pPr marL="493888" indent="-493888" defTabSz="657225">
              <a:spcBef>
                <a:spcPts val="3600"/>
              </a:spcBef>
              <a:buBlip>
                <a:blip r:embed="rId2"/>
              </a:buBlip>
              <a:defRPr sz="4000"/>
            </a:pPr>
            <a:r>
              <a:t>Hierin maken we een bestand aan met naam “hosts”:</a:t>
            </a:r>
            <a:br/>
            <a:r>
              <a:t>[webservers]</a:t>
            </a:r>
            <a:br/>
            <a:r>
              <a:t>webserver</a:t>
            </a:r>
            <a:br/>
            <a:br/>
            <a:r>
              <a:t>[appservers]</a:t>
            </a:r>
            <a:br/>
            <a:r>
              <a:t>appserver1</a:t>
            </a:r>
            <a:br/>
            <a:br/>
            <a:r>
              <a:t>[linux:children]</a:t>
            </a:r>
            <a:br/>
            <a:r>
              <a:t>webservers</a:t>
            </a:r>
            <a:br/>
            <a:r>
              <a:t>appservers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o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Hosts</a:t>
            </a:r>
          </a:p>
        </p:txBody>
      </p:sp>
      <p:sp>
        <p:nvSpPr>
          <p:cNvPr id="190" name="Testen: ansible webservers -i hosts --list-hosts ansible appservers -i hosts --list-hosts ansible linux -i hosts --list-hosts ansible all -i hosts --list-hosts ansible all -i hosts -m ping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Testen:</a:t>
            </a:r>
            <a:br/>
            <a:r>
              <a:t>ansible webservers -i hosts --list-hosts</a:t>
            </a:r>
            <a:br/>
            <a:r>
              <a:t>ansible appservers -i hosts --list-hosts</a:t>
            </a:r>
            <a:br/>
            <a:r>
              <a:t>ansible linux -i hosts --list-hosts</a:t>
            </a:r>
            <a:br/>
            <a:r>
              <a:t>ansible all -i hosts --list-hosts</a:t>
            </a:r>
            <a:br/>
            <a:r>
              <a:t>ansible all -i hosts -m ping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nsible inven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inventory</a:t>
            </a:r>
          </a:p>
        </p:txBody>
      </p:sp>
      <p:sp>
        <p:nvSpPr>
          <p:cNvPr id="193" name="Maak een directory met de naam “inventory” en plaats hierin het “hosts” bestan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Maak een directory met de naam “inventory” en plaats hierin het “hosts” bestand</a:t>
            </a:r>
          </a:p>
          <a:p>
            <a:pPr>
              <a:buBlip>
                <a:blip r:embed="rId3"/>
              </a:buBlip>
            </a:pPr>
            <a:r>
              <a:t>Testen:</a:t>
            </a:r>
            <a:br/>
            <a:r>
              <a:t>ansible all -i inventory --list-hosts</a:t>
            </a:r>
            <a:br/>
            <a:r>
              <a:t>ansible webservers -i inventory --list-hosts</a:t>
            </a:r>
            <a:br/>
            <a:r>
              <a:t>ansible all -i inventory -m ping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3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